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57" r:id="rId5"/>
    <p:sldId id="259" r:id="rId6"/>
    <p:sldId id="265" r:id="rId7"/>
    <p:sldId id="266" r:id="rId8"/>
    <p:sldId id="267" r:id="rId9"/>
    <p:sldId id="268" r:id="rId10"/>
    <p:sldId id="269" r:id="rId11"/>
    <p:sldId id="264" r:id="rId12"/>
    <p:sldId id="263" r:id="rId13"/>
    <p:sldId id="260" r:id="rId14"/>
    <p:sldId id="261" r:id="rId15"/>
    <p:sldId id="275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8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7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94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1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7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84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9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66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5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79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81A6D-69B9-4B2D-89DF-AED7A47642D5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1C75F-1F26-4D6F-876F-1BE4FA3E0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3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x/kevin" TargetMode="External"/><Relationship Id="rId2" Type="http://schemas.openxmlformats.org/officeDocument/2006/relationships/hyperlink" Target="https://~~~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36331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Django </a:t>
            </a:r>
            <a:r>
              <a:rPr lang="ko-KR" altLang="en-US" dirty="0" smtClean="0"/>
              <a:t>설치 후 상세 파일 보기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04800" y="888124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ode 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57267" y="2634692"/>
            <a:ext cx="4403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Settings.py </a:t>
            </a:r>
            <a:r>
              <a:rPr lang="ko-KR" altLang="en-US" dirty="0" smtClean="0"/>
              <a:t>설정 파일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앞으로 자주 열 파일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Urls.py </a:t>
            </a:r>
            <a:r>
              <a:rPr lang="ko-KR" altLang="en-US" dirty="0" smtClean="0"/>
              <a:t>도 많이 건드릴 </a:t>
            </a:r>
            <a:r>
              <a:rPr lang="ko-KR" altLang="en-US" dirty="0" err="1" smtClean="0"/>
              <a:t>파일임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2" y="1439917"/>
            <a:ext cx="72866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8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336331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요청과 응답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89" y="850323"/>
            <a:ext cx="8384165" cy="469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0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00" y="719398"/>
            <a:ext cx="3395663" cy="3113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36331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51319" y="997884"/>
            <a:ext cx="60682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Django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을 만들면 관리자 화면이 자동으로 만들어진다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편리성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Path</a:t>
            </a:r>
            <a:r>
              <a:rPr lang="ko-KR" altLang="en-US" dirty="0" smtClean="0"/>
              <a:t>라는 함수 호출 안에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라는 홈페이지를 만들겠다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Views.py</a:t>
            </a:r>
            <a:r>
              <a:rPr lang="ko-KR" altLang="en-US" dirty="0" smtClean="0"/>
              <a:t>에서 어떤 함수로 핸들링 할 것인지 지정해야 함</a:t>
            </a:r>
            <a:r>
              <a:rPr lang="en-US" altLang="ko-KR" dirty="0" smtClean="0"/>
              <a:t>(index</a:t>
            </a:r>
            <a:r>
              <a:rPr lang="ko-KR" altLang="en-US" dirty="0" smtClean="0"/>
              <a:t>라는 주소를 핸들링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Articles</a:t>
            </a:r>
            <a:r>
              <a:rPr lang="ko-KR" altLang="en-US" dirty="0" smtClean="0"/>
              <a:t>라는 폴더를 만들었고 그 안에 </a:t>
            </a:r>
            <a:r>
              <a:rPr lang="en-US" altLang="ko-KR" dirty="0" smtClean="0"/>
              <a:t>views.py</a:t>
            </a:r>
            <a:r>
              <a:rPr lang="ko-KR" altLang="en-US" dirty="0" smtClean="0"/>
              <a:t>가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불러와야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From articles import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Views</a:t>
            </a:r>
            <a:r>
              <a:rPr lang="ko-KR" altLang="en-US" dirty="0" smtClean="0"/>
              <a:t>라는 파일 내에 있는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라는 함수를 이용한다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00" y="4533467"/>
            <a:ext cx="33718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98" y="909205"/>
            <a:ext cx="4933950" cy="194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36331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</a:t>
            </a:r>
            <a:r>
              <a:rPr lang="ko-KR" altLang="en-US" dirty="0" smtClean="0"/>
              <a:t>라는 홈페이지 만들기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51319" y="997884"/>
            <a:ext cx="60682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Def index </a:t>
            </a:r>
            <a:r>
              <a:rPr lang="ko-KR" altLang="en-US" dirty="0" smtClean="0"/>
              <a:t>함수 정의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Request</a:t>
            </a:r>
            <a:r>
              <a:rPr lang="ko-KR" altLang="en-US" dirty="0" smtClean="0"/>
              <a:t>는 요청이 들어오면 함수를 실행시킨다는 의미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장고의 약속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(request)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render</a:t>
            </a:r>
            <a:r>
              <a:rPr lang="ko-KR" altLang="en-US" dirty="0" smtClean="0"/>
              <a:t>에도 </a:t>
            </a:r>
            <a:r>
              <a:rPr lang="en-US" altLang="ko-KR" dirty="0" smtClean="0"/>
              <a:t>request </a:t>
            </a:r>
            <a:r>
              <a:rPr lang="ko-KR" altLang="en-US" dirty="0" smtClean="0"/>
              <a:t>넣어줘야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요청을 보낸다는 의미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정보는 </a:t>
            </a:r>
            <a:r>
              <a:rPr lang="en-US" altLang="ko-KR" dirty="0" smtClean="0"/>
              <a:t>index.html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Articles 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templates</a:t>
            </a:r>
            <a:r>
              <a:rPr lang="ko-KR" altLang="en-US" dirty="0" smtClean="0"/>
              <a:t>라는 폴더를 만들어야 한다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사용자에게 보여지는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 안에 </a:t>
            </a:r>
            <a:r>
              <a:rPr lang="en-US" altLang="ko-KR" dirty="0" smtClean="0"/>
              <a:t>index.html </a:t>
            </a:r>
            <a:r>
              <a:rPr lang="ko-KR" altLang="en-US" dirty="0" smtClean="0"/>
              <a:t>파일이 있어야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Python manage.py </a:t>
            </a:r>
            <a:r>
              <a:rPr lang="en-US" altLang="ko-KR" dirty="0" err="1" smtClean="0"/>
              <a:t>runserver</a:t>
            </a:r>
            <a:r>
              <a:rPr lang="ko-KR" altLang="en-US" dirty="0" smtClean="0"/>
              <a:t>로 서버 돌리기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 새롭게 </a:t>
            </a:r>
            <a:r>
              <a:rPr lang="ko-KR" altLang="en-US" dirty="0" err="1" smtClean="0"/>
              <a:t>수정할때마다</a:t>
            </a:r>
            <a:r>
              <a:rPr lang="en-US" altLang="ko-KR" dirty="0" smtClean="0"/>
              <a:t>),(</a:t>
            </a:r>
            <a:r>
              <a:rPr lang="ko-KR" altLang="en-US" dirty="0" smtClean="0"/>
              <a:t>서버 끄는 법은 </a:t>
            </a:r>
            <a:r>
              <a:rPr lang="en-US" altLang="ko-KR" dirty="0" smtClean="0"/>
              <a:t>ctrl + c)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98" y="3293920"/>
            <a:ext cx="1933927" cy="154954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58635" y="3345872"/>
            <a:ext cx="259773" cy="280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036" y="3345873"/>
            <a:ext cx="1783161" cy="15079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98" y="4895416"/>
            <a:ext cx="4069340" cy="18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01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5028" y="4604722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저 주소에서 </a:t>
            </a:r>
            <a:r>
              <a:rPr lang="en-US" altLang="ko-KR" dirty="0" smtClean="0"/>
              <a:t>/index</a:t>
            </a:r>
            <a:r>
              <a:rPr lang="ko-KR" altLang="en-US" dirty="0" smtClean="0"/>
              <a:t>까지 해야 오른쪽 결과가 뜸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6" y="1133243"/>
            <a:ext cx="7477125" cy="2486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648" y="1633305"/>
            <a:ext cx="23145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7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36331"/>
            <a:ext cx="11393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홈페이지에 </a:t>
            </a:r>
            <a:r>
              <a:rPr lang="en-US" altLang="ko-KR" dirty="0" smtClean="0">
                <a:hlinkClick r:id="rId2"/>
              </a:rPr>
              <a:t>https://index/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 부분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 부분에 들어오는 사람에 따라 홈페이지를 다르게 만들고 싶다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kevin</a:t>
            </a:r>
            <a:r>
              <a:rPr lang="ko-KR" altLang="en-US" dirty="0" smtClean="0"/>
              <a:t>이라는 사람이 들어오면 </a:t>
            </a:r>
            <a:r>
              <a:rPr lang="en-US" altLang="ko-KR" dirty="0" smtClean="0">
                <a:hlinkClick r:id="rId3"/>
              </a:rPr>
              <a:t>https://index/kevin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Ralph</a:t>
            </a:r>
            <a:r>
              <a:rPr lang="ko-KR" altLang="en-US" dirty="0" smtClean="0"/>
              <a:t>라는 사람이 들어오면 </a:t>
            </a:r>
            <a:r>
              <a:rPr lang="en-US" altLang="ko-KR" dirty="0" smtClean="0"/>
              <a:t>https://index/ralph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94706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주문서 만들기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82" y="2060430"/>
            <a:ext cx="96012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6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6" y="561265"/>
            <a:ext cx="9601200" cy="292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6" y="3485440"/>
            <a:ext cx="6747163" cy="1542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" y="5028281"/>
            <a:ext cx="85725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888124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가상환경에서 설치하기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73281"/>
            <a:ext cx="4762500" cy="3124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77" y="1257456"/>
            <a:ext cx="3086100" cy="2028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01" y="4373273"/>
            <a:ext cx="2905125" cy="2143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873" y="4294044"/>
            <a:ext cx="29051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5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36331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8676" y="1591463"/>
            <a:ext cx="43933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프로젝트에 추가하는 기능들을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이라고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유튜브로 예를 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동영상을 만들 수 있는 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추천 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 등 다양한 기능들이 많다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개별 기능들을 만드는 걸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만든다라고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7" y="705663"/>
            <a:ext cx="7341492" cy="46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3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36331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pplication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8892" y="4545857"/>
            <a:ext cx="11393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Application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Python manage.py </a:t>
            </a:r>
            <a:r>
              <a:rPr lang="en-US" altLang="ko-KR" dirty="0" err="1" smtClean="0"/>
              <a:t>startapp</a:t>
            </a:r>
            <a:r>
              <a:rPr lang="en-US" altLang="ko-KR" dirty="0" smtClean="0"/>
              <a:t> [</a:t>
            </a:r>
            <a:r>
              <a:rPr lang="ko-KR" altLang="en-US" dirty="0" smtClean="0"/>
              <a:t>앱 이름</a:t>
            </a:r>
            <a:r>
              <a:rPr lang="en-US" altLang="ko-KR" dirty="0" smtClean="0"/>
              <a:t>,(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게시판</a:t>
            </a:r>
            <a:r>
              <a:rPr lang="en-US" altLang="ko-KR" dirty="0" smtClean="0"/>
              <a:t>, articles)]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Source test-</a:t>
            </a:r>
            <a:r>
              <a:rPr lang="en-US" altLang="ko-KR" dirty="0" err="1" smtClean="0"/>
              <a:t>venv</a:t>
            </a:r>
            <a:r>
              <a:rPr lang="en-US" altLang="ko-KR" dirty="0" smtClean="0"/>
              <a:t>/Scripts/activate </a:t>
            </a:r>
            <a:r>
              <a:rPr lang="ko-KR" altLang="en-US" dirty="0" smtClean="0"/>
              <a:t>상태에서 </a:t>
            </a:r>
            <a:r>
              <a:rPr lang="en-US" altLang="ko-KR" dirty="0" err="1" smtClean="0"/>
              <a:t>startapp</a:t>
            </a:r>
            <a:r>
              <a:rPr lang="ko-KR" altLang="en-US" dirty="0" smtClean="0"/>
              <a:t>해야 한다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2" y="786810"/>
            <a:ext cx="5742717" cy="35636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21" y="1741359"/>
            <a:ext cx="6262579" cy="165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3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2008" y="2086592"/>
            <a:ext cx="4386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Global</a:t>
            </a:r>
            <a:r>
              <a:rPr lang="ko-KR" altLang="en-US" dirty="0" smtClean="0"/>
              <a:t>이라는 </a:t>
            </a:r>
            <a:r>
              <a:rPr lang="ko-KR" altLang="en-US" dirty="0" err="1" smtClean="0"/>
              <a:t>전역환경이</a:t>
            </a:r>
            <a:r>
              <a:rPr lang="ko-KR" altLang="en-US" dirty="0" smtClean="0"/>
              <a:t> 존재함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가상환경 안 켜진 상태에서 </a:t>
            </a:r>
            <a:r>
              <a:rPr lang="en-US" altLang="ko-KR" dirty="0" smtClean="0"/>
              <a:t>pip list</a:t>
            </a:r>
            <a:r>
              <a:rPr lang="ko-KR" altLang="en-US" dirty="0" smtClean="0"/>
              <a:t>하면 전역환경에서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검색하는 것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가상환경에서 </a:t>
            </a:r>
            <a:r>
              <a:rPr lang="en-US" altLang="ko-KR" dirty="0" smtClean="0"/>
              <a:t>pip list</a:t>
            </a:r>
            <a:r>
              <a:rPr lang="ko-KR" altLang="en-US" dirty="0" smtClean="0"/>
              <a:t>는 가상환경에서 깔린 것을 보여줌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가상환경을</a:t>
            </a:r>
            <a:r>
              <a:rPr lang="ko-KR" altLang="en-US" dirty="0" smtClean="0"/>
              <a:t> 안 켰는데 </a:t>
            </a:r>
            <a:r>
              <a:rPr lang="en-US" altLang="ko-KR" dirty="0" err="1" smtClean="0"/>
              <a:t>startapp</a:t>
            </a:r>
            <a:r>
              <a:rPr lang="ko-KR" altLang="en-US" dirty="0" smtClean="0"/>
              <a:t>이 생성된다면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django</a:t>
            </a:r>
            <a:r>
              <a:rPr lang="ko-KR" altLang="en-US" dirty="0" smtClean="0"/>
              <a:t>가 깔린 것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54908" y="333498"/>
            <a:ext cx="799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가상환경을</a:t>
            </a:r>
            <a:r>
              <a:rPr lang="ko-KR" altLang="en-US" dirty="0" smtClean="0"/>
              <a:t> 안 켰는데 </a:t>
            </a:r>
            <a:r>
              <a:rPr lang="en-US" altLang="ko-KR" dirty="0" err="1" smtClean="0"/>
              <a:t>startapp</a:t>
            </a:r>
            <a:r>
              <a:rPr lang="ko-KR" altLang="en-US" dirty="0" smtClean="0"/>
              <a:t>이 생성된다면</a:t>
            </a:r>
            <a:r>
              <a:rPr lang="en-US" altLang="ko-KR" dirty="0" smtClean="0"/>
              <a:t>?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1" y="702830"/>
            <a:ext cx="6256818" cy="31121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41" y="3815002"/>
            <a:ext cx="5938617" cy="289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8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336331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Python manage.py </a:t>
            </a:r>
            <a:r>
              <a:rPr lang="en-US" altLang="ko-KR" dirty="0" err="1" smtClean="0"/>
              <a:t>startapp</a:t>
            </a:r>
            <a:r>
              <a:rPr lang="en-US" altLang="ko-KR" dirty="0" smtClean="0"/>
              <a:t> articles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64" y="1126065"/>
            <a:ext cx="7810500" cy="3857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5404093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Application</a:t>
            </a:r>
            <a:r>
              <a:rPr lang="ko-KR" altLang="en-US" dirty="0" smtClean="0"/>
              <a:t>이 생성됨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19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336331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 </a:t>
            </a:r>
            <a:r>
              <a:rPr lang="ko-KR" altLang="en-US" dirty="0" smtClean="0"/>
              <a:t>생성 및 등록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44009"/>
            <a:ext cx="5347203" cy="26345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07" y="312542"/>
            <a:ext cx="4907598" cy="40761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4614530"/>
            <a:ext cx="102320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Application</a:t>
            </a:r>
            <a:r>
              <a:rPr lang="ko-KR" altLang="en-US" dirty="0" smtClean="0"/>
              <a:t>을 만들면 그 폴더 안에 여러 파일이 생성되는데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여기서 </a:t>
            </a:r>
            <a:r>
              <a:rPr lang="en-US" altLang="ko-KR" dirty="0" smtClean="0"/>
              <a:t>views.py</a:t>
            </a:r>
            <a:r>
              <a:rPr lang="ko-KR" altLang="en-US" dirty="0" smtClean="0"/>
              <a:t>가 중요하다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Articles</a:t>
            </a:r>
            <a:r>
              <a:rPr lang="ko-KR" altLang="en-US" dirty="0" smtClean="0"/>
              <a:t>라는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을 장고 프로젝트에 등록해야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전에 생성한 프로젝트 </a:t>
            </a:r>
            <a:r>
              <a:rPr lang="en-US" altLang="ko-KR" dirty="0" err="1" smtClean="0"/>
              <a:t>testpjt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settings.py</a:t>
            </a:r>
            <a:r>
              <a:rPr lang="ko-KR" altLang="en-US" dirty="0" smtClean="0"/>
              <a:t>로 들어가서 </a:t>
            </a:r>
            <a:r>
              <a:rPr lang="en-US" altLang="ko-KR" dirty="0" smtClean="0"/>
              <a:t>app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장고가 알아서 이 앱을 서버 구동할 때 등록함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78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336331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장고의 방식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84" y="1311419"/>
            <a:ext cx="4210050" cy="4048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6009" y="1395375"/>
            <a:ext cx="4869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프로그래밍 패러다임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방식이 더 좋냐 이런 건 없음 장단점이 있음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Imperative: </a:t>
            </a:r>
            <a:r>
              <a:rPr lang="ko-KR" altLang="en-US" dirty="0" smtClean="0"/>
              <a:t>짜장면 끓이기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물 넣어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물 끓이면 라면 넣어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스프 넣어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~~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단계별로 세부적으로 관리 가능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그러나 일일이 단계 </a:t>
            </a:r>
            <a:r>
              <a:rPr lang="ko-KR" altLang="en-US" dirty="0" err="1" smtClean="0">
                <a:sym typeface="Wingdings" panose="05000000000000000000" pitchFamily="2" charset="2"/>
              </a:rPr>
              <a:t>로직을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짜야하는</a:t>
            </a:r>
            <a:r>
              <a:rPr lang="ko-KR" altLang="en-US" dirty="0" smtClean="0">
                <a:sym typeface="Wingdings" panose="05000000000000000000" pitchFamily="2" charset="2"/>
              </a:rPr>
              <a:t> 번거로움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ym typeface="Wingdings" panose="05000000000000000000" pitchFamily="2" charset="2"/>
              </a:rPr>
              <a:t>대형 프로젝트의 경우 </a:t>
            </a:r>
            <a:r>
              <a:rPr lang="en-US" altLang="ko-KR" dirty="0" smtClean="0">
                <a:sym typeface="Wingdings" panose="05000000000000000000" pitchFamily="2" charset="2"/>
              </a:rPr>
              <a:t>declarative</a:t>
            </a:r>
            <a:r>
              <a:rPr lang="ko-KR" altLang="en-US" dirty="0" smtClean="0">
                <a:sym typeface="Wingdings" panose="05000000000000000000" pitchFamily="2" charset="2"/>
              </a:rPr>
              <a:t>하게 </a:t>
            </a:r>
            <a:r>
              <a:rPr lang="ko-KR" altLang="en-US" dirty="0" err="1" smtClean="0">
                <a:sym typeface="Wingdings" panose="05000000000000000000" pitchFamily="2" charset="2"/>
              </a:rPr>
              <a:t>로직을</a:t>
            </a:r>
            <a:r>
              <a:rPr lang="ko-KR" altLang="en-US" dirty="0" smtClean="0">
                <a:sym typeface="Wingdings" panose="05000000000000000000" pitchFamily="2" charset="2"/>
              </a:rPr>
              <a:t> 구성하는 것이 향후 관리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유지보수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확장하기 쉽다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51937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336331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앱 추가 및 제거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구글 </a:t>
            </a:r>
            <a:r>
              <a:rPr lang="ko-KR" altLang="en-US" dirty="0" err="1" smtClean="0"/>
              <a:t>검색해보기</a:t>
            </a:r>
            <a:r>
              <a:rPr lang="en-US" altLang="ko-KR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3" y="793171"/>
            <a:ext cx="4154199" cy="2829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1635" y="1499754"/>
            <a:ext cx="5058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보통 앱을 맨 위에 추가한다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위에서 아래로 파일들을 실행하는데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맨 아래에 두면 어떨 땐 오류가 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3" y="3710470"/>
            <a:ext cx="3044483" cy="29388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039" y="3994267"/>
            <a:ext cx="3520354" cy="2371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61966" y="4478482"/>
            <a:ext cx="505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</a:t>
            </a:r>
            <a:r>
              <a:rPr lang="en-US" altLang="ko-KR" dirty="0" smtClean="0"/>
              <a:t>app </a:t>
            </a:r>
            <a:r>
              <a:rPr lang="ko-KR" altLang="en-US" dirty="0" smtClean="0"/>
              <a:t>이름을 없애고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폴더를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하면 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636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336331"/>
            <a:ext cx="113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웹 서비스 요청과 응답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57" y="820747"/>
            <a:ext cx="7581900" cy="4240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7853" y="5373274"/>
            <a:ext cx="948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Url</a:t>
            </a:r>
            <a:r>
              <a:rPr lang="ko-KR" altLang="en-US" dirty="0" smtClean="0"/>
              <a:t>로 요청을 보내고 문서</a:t>
            </a:r>
            <a:r>
              <a:rPr lang="en-US" altLang="ko-KR" dirty="0" smtClean="0"/>
              <a:t>(HTML)</a:t>
            </a:r>
            <a:r>
              <a:rPr lang="ko-KR" altLang="en-US" dirty="0" smtClean="0"/>
              <a:t>로 받는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026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484</Words>
  <Application>Microsoft Office PowerPoint</Application>
  <PresentationFormat>와이드스크린</PresentationFormat>
  <Paragraphs>85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엄태동</dc:creator>
  <cp:lastModifiedBy>엄태동</cp:lastModifiedBy>
  <cp:revision>33</cp:revision>
  <dcterms:created xsi:type="dcterms:W3CDTF">2022-11-24T02:02:47Z</dcterms:created>
  <dcterms:modified xsi:type="dcterms:W3CDTF">2022-11-28T03:01:26Z</dcterms:modified>
</cp:coreProperties>
</file>